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57" r:id="rId4"/>
    <p:sldId id="259" r:id="rId5"/>
    <p:sldId id="258" r:id="rId6"/>
    <p:sldId id="265" r:id="rId7"/>
    <p:sldId id="260" r:id="rId8"/>
    <p:sldId id="262" r:id="rId9"/>
    <p:sldId id="261" r:id="rId10"/>
    <p:sldId id="263" r:id="rId11"/>
  </p:sldIdLst>
  <p:sldSz cx="12192000" cy="6858000"/>
  <p:notesSz cx="6858000" cy="9144000"/>
  <p:defaultTextStyle>
    <a:defPPr>
      <a:defRPr lang="da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06" autoAdjust="0"/>
    <p:restoredTop sz="94660"/>
  </p:normalViewPr>
  <p:slideViewPr>
    <p:cSldViewPr snapToGrid="0">
      <p:cViewPr>
        <p:scale>
          <a:sx n="75" d="100"/>
          <a:sy n="75" d="100"/>
        </p:scale>
        <p:origin x="27" y="2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27B9E-F5AF-C16E-F6BB-A4CD1A700F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6357F3-6BCD-0883-2A8F-60FF20C6F7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a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A37EEA-E283-1D2A-6884-8B2EF9F220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1F11F0-CA7B-4500-8D4A-AE37AFCDDA5C}" type="datetimeFigureOut">
              <a:rPr lang="da-DK" smtClean="0"/>
              <a:t>07-06-2023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35E271-A70A-7D1E-E90A-6CD68921B5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721062-C715-F573-CEE6-7D68D3345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9DE1B-CDFE-4C59-A95A-64A352FFC5EC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6287492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D4641B-5CC1-E5E9-2663-89C87AD9D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C96AD5-02AD-076D-83A2-EEE94B07E3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4254B0-DF88-A297-A511-807C85344F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1F11F0-CA7B-4500-8D4A-AE37AFCDDA5C}" type="datetimeFigureOut">
              <a:rPr lang="da-DK" smtClean="0"/>
              <a:t>07-06-2023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5ADC9E-030B-D341-D793-6E92F4694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70A63C-43A9-524B-E0E7-A1E909FB5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9DE1B-CDFE-4C59-A95A-64A352FFC5EC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8704527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34EB3FF-5775-AE67-E8E8-7FF1C06CA8F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FEC5A8B-26F6-4A3E-BF90-DEEB3CCFAD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66494E-63EF-D28D-EF03-E01F82326E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1F11F0-CA7B-4500-8D4A-AE37AFCDDA5C}" type="datetimeFigureOut">
              <a:rPr lang="da-DK" smtClean="0"/>
              <a:t>07-06-2023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35ABF0-AEE1-83A1-1BC2-98892FE5E3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B69040-69FB-AE5F-73D8-4D2967759B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9DE1B-CDFE-4C59-A95A-64A352FFC5EC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8266230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158986-7B6D-3097-00B5-527865B2E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5D31E8-035E-DE25-4CCE-5966DBB048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36C281-CE49-1A03-0B72-1AF58F4D78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1F11F0-CA7B-4500-8D4A-AE37AFCDDA5C}" type="datetimeFigureOut">
              <a:rPr lang="da-DK" smtClean="0"/>
              <a:t>07-06-2023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3D3201-1B9B-4F35-3727-715ADD613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017335-9A9B-35BF-4065-C996F0F3B1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9DE1B-CDFE-4C59-A95A-64A352FFC5EC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2888200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3E325C-C584-0746-828D-E8D951BB9F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FC8959-956B-7249-7454-481DAC37F9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6C5EA1-CAD9-BB35-F7E6-EEEE832DF7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1F11F0-CA7B-4500-8D4A-AE37AFCDDA5C}" type="datetimeFigureOut">
              <a:rPr lang="da-DK" smtClean="0"/>
              <a:t>07-06-2023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6FDBA7-4461-B674-C948-BDD7474D60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0FAB0D-8004-C3E5-5619-8236A5824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9DE1B-CDFE-4C59-A95A-64A352FFC5EC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7179024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E0FA0-6E23-CC8E-1EEE-20DA4DA1D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3C0D5B-1902-9852-69BD-5D12F7B878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07BDDB-EE1B-3D2D-E3F7-C02BF56BE6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00A995-A688-CFB3-588B-A44161B919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1F11F0-CA7B-4500-8D4A-AE37AFCDDA5C}" type="datetimeFigureOut">
              <a:rPr lang="da-DK" smtClean="0"/>
              <a:t>07-06-2023</a:t>
            </a:fld>
            <a:endParaRPr lang="da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524CC9-73D0-4201-2E30-63B74BB750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712C07-F9A6-68A5-E0F3-2CE10E730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9DE1B-CDFE-4C59-A95A-64A352FFC5EC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6275366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03E168-CEDF-54DC-2208-0B72BAB408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6E1A13-EFF3-F874-03C4-385D39ADF2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510229-190E-CFD5-6632-476D9B853A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CD74636-D91C-2852-48E9-4114BA633D9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BC6A306-4F6E-F606-4005-EE661EAF2F9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97CCD03-73B0-7A61-9822-0C9EBC06D0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1F11F0-CA7B-4500-8D4A-AE37AFCDDA5C}" type="datetimeFigureOut">
              <a:rPr lang="da-DK" smtClean="0"/>
              <a:t>07-06-2023</a:t>
            </a:fld>
            <a:endParaRPr lang="da-DK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323DDB6-2F8E-D421-BAE5-FFA452C7D9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4A40A0B-E1D5-0683-1125-42337F9182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9DE1B-CDFE-4C59-A95A-64A352FFC5EC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6818797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2E9340-FA46-C5C1-66DC-855E91548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7F1AEF-6F8B-E8A3-4D3C-DAD665C1B1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1F11F0-CA7B-4500-8D4A-AE37AFCDDA5C}" type="datetimeFigureOut">
              <a:rPr lang="da-DK" smtClean="0"/>
              <a:t>07-06-2023</a:t>
            </a:fld>
            <a:endParaRPr lang="da-D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3EEFA0-B088-3C53-2AA0-C1E3A0A34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3373AF-16D5-3526-8A8A-F86B9205A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9DE1B-CDFE-4C59-A95A-64A352FFC5EC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2700732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7BB92DE-2209-69F0-F8CB-B74165523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1F11F0-CA7B-4500-8D4A-AE37AFCDDA5C}" type="datetimeFigureOut">
              <a:rPr lang="da-DK" smtClean="0"/>
              <a:t>07-06-2023</a:t>
            </a:fld>
            <a:endParaRPr lang="da-DK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AF9C5BB-82D7-0254-3B1B-C030B64D5E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2D51EF-CBDF-E605-C526-4391849D9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9DE1B-CDFE-4C59-A95A-64A352FFC5EC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5296846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02D9AC-3A90-B891-E4C0-7677AE445B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87A1B7-E7FB-1040-7C84-62C0DBFD20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03CED5-8624-EA00-E088-2FB9BF927D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F7AE58-8A44-72A7-C9A6-75FB28F825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1F11F0-CA7B-4500-8D4A-AE37AFCDDA5C}" type="datetimeFigureOut">
              <a:rPr lang="da-DK" smtClean="0"/>
              <a:t>07-06-2023</a:t>
            </a:fld>
            <a:endParaRPr lang="da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7E8FC9-195B-8A67-B69B-D21F27E6F9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3C0C18-C0FB-03F9-BF69-20B6321D66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9DE1B-CDFE-4C59-A95A-64A352FFC5EC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9239498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F379FC-EB2C-175F-993C-FBFD5B1F85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114387D-A7AB-23CE-62FF-A3A11011C54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a-D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6D7D5F-5DCD-B38C-BA25-A72ED9CC1C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1ACDBA-2D1F-ACD0-B3D4-C5A40254B5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1F11F0-CA7B-4500-8D4A-AE37AFCDDA5C}" type="datetimeFigureOut">
              <a:rPr lang="da-DK" smtClean="0"/>
              <a:t>07-06-2023</a:t>
            </a:fld>
            <a:endParaRPr lang="da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F15CE6-2530-59C8-C555-969953B716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6FD59D-5DC3-2F93-FF6A-5028CCE73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9DE1B-CDFE-4C59-A95A-64A352FFC5EC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2671295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B9731A2-92DA-A829-8EC7-3D774CDF03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755E6F-02B9-5802-B117-CAAAB68823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0D9A02-597A-E152-A15D-0C9652B631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1F11F0-CA7B-4500-8D4A-AE37AFCDDA5C}" type="datetimeFigureOut">
              <a:rPr lang="da-DK" smtClean="0"/>
              <a:t>07-06-2023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655411-1669-7B2B-4E05-D90D0477A9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a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90C1A0-56C2-8EC5-84CC-71351492FD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89DE1B-CDFE-4C59-A95A-64A352FFC5EC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4864358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98FE0E0-D95D-46EF-A375-475D4DB0E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FA246F-A12F-3694-B5B5-DACC23F319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640080"/>
            <a:ext cx="6894575" cy="3566160"/>
          </a:xfrm>
        </p:spPr>
        <p:txBody>
          <a:bodyPr>
            <a:normAutofit/>
          </a:bodyPr>
          <a:lstStyle/>
          <a:p>
            <a:pPr algn="l"/>
            <a:r>
              <a:rPr lang="pl-PL" sz="6600" dirty="0"/>
              <a:t>Touchless Candy Dispenser</a:t>
            </a:r>
            <a:endParaRPr lang="da-DK" sz="66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EE5286-77C4-7517-80AA-30E2F10449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80" y="4636008"/>
            <a:ext cx="6407331" cy="1572768"/>
          </a:xfrm>
        </p:spPr>
        <p:txBody>
          <a:bodyPr>
            <a:normAutofit/>
          </a:bodyPr>
          <a:lstStyle/>
          <a:p>
            <a:pPr algn="l"/>
            <a:r>
              <a:rPr lang="pl-PL" dirty="0"/>
              <a:t>Author: Justyna Kluska</a:t>
            </a:r>
            <a:endParaRPr lang="da-DK" dirty="0"/>
          </a:p>
        </p:txBody>
      </p:sp>
      <p:sp>
        <p:nvSpPr>
          <p:cNvPr id="11" name="sketchy line">
            <a:extLst>
              <a:ext uri="{FF2B5EF4-FFF2-40B4-BE49-F238E27FC236}">
                <a16:creationId xmlns:a16="http://schemas.microsoft.com/office/drawing/2014/main" id="{2D82A42F-AEBE-4065-9792-036A904D85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9646" y="440926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430667-A1CC-5238-AEAC-A0D8782FAF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50" r="12639"/>
          <a:stretch/>
        </p:blipFill>
        <p:spPr>
          <a:xfrm>
            <a:off x="7635240" y="10"/>
            <a:ext cx="4556763" cy="6857990"/>
          </a:xfrm>
          <a:custGeom>
            <a:avLst/>
            <a:gdLst/>
            <a:ahLst/>
            <a:cxnLst/>
            <a:rect l="l" t="t" r="r" b="b"/>
            <a:pathLst>
              <a:path w="4052199" h="6858000">
                <a:moveTo>
                  <a:pt x="25603" y="0"/>
                </a:moveTo>
                <a:lnTo>
                  <a:pt x="4052199" y="0"/>
                </a:lnTo>
                <a:lnTo>
                  <a:pt x="4052199" y="6858000"/>
                </a:lnTo>
                <a:lnTo>
                  <a:pt x="28079" y="6858000"/>
                </a:lnTo>
                <a:lnTo>
                  <a:pt x="37459" y="6497135"/>
                </a:lnTo>
                <a:cubicBezTo>
                  <a:pt x="37586" y="6492050"/>
                  <a:pt x="38603" y="6487092"/>
                  <a:pt x="38603" y="6482007"/>
                </a:cubicBezTo>
                <a:cubicBezTo>
                  <a:pt x="47502" y="6367973"/>
                  <a:pt x="52587" y="6253939"/>
                  <a:pt x="18135" y="6142702"/>
                </a:cubicBezTo>
                <a:cubicBezTo>
                  <a:pt x="15084" y="6132214"/>
                  <a:pt x="13495" y="6121344"/>
                  <a:pt x="13432" y="6110411"/>
                </a:cubicBezTo>
                <a:cubicBezTo>
                  <a:pt x="11690" y="6013324"/>
                  <a:pt x="15936" y="5916236"/>
                  <a:pt x="26145" y="5819669"/>
                </a:cubicBezTo>
                <a:cubicBezTo>
                  <a:pt x="31229" y="5760555"/>
                  <a:pt x="26017" y="5700423"/>
                  <a:pt x="42926" y="5641690"/>
                </a:cubicBezTo>
                <a:cubicBezTo>
                  <a:pt x="50337" y="5612565"/>
                  <a:pt x="54595" y="5582728"/>
                  <a:pt x="55638" y="5552700"/>
                </a:cubicBezTo>
                <a:cubicBezTo>
                  <a:pt x="60087" y="5479983"/>
                  <a:pt x="38603" y="5411588"/>
                  <a:pt x="18263" y="5343066"/>
                </a:cubicBezTo>
                <a:cubicBezTo>
                  <a:pt x="7456" y="5306707"/>
                  <a:pt x="-5384" y="5269459"/>
                  <a:pt x="2372" y="5231320"/>
                </a:cubicBezTo>
                <a:cubicBezTo>
                  <a:pt x="16076" y="5173655"/>
                  <a:pt x="23920" y="5114744"/>
                  <a:pt x="25763" y="5055502"/>
                </a:cubicBezTo>
                <a:cubicBezTo>
                  <a:pt x="25635" y="5012660"/>
                  <a:pt x="15338" y="4970962"/>
                  <a:pt x="18898" y="4928374"/>
                </a:cubicBezTo>
                <a:cubicBezTo>
                  <a:pt x="27073" y="4845715"/>
                  <a:pt x="29157" y="4762561"/>
                  <a:pt x="25127" y="4679584"/>
                </a:cubicBezTo>
                <a:cubicBezTo>
                  <a:pt x="25077" y="4646429"/>
                  <a:pt x="28776" y="4613376"/>
                  <a:pt x="36187" y="4581060"/>
                </a:cubicBezTo>
                <a:cubicBezTo>
                  <a:pt x="45493" y="4524043"/>
                  <a:pt x="47464" y="4466060"/>
                  <a:pt x="42036" y="4408547"/>
                </a:cubicBezTo>
                <a:cubicBezTo>
                  <a:pt x="36060" y="4341932"/>
                  <a:pt x="18263" y="4276334"/>
                  <a:pt x="13685" y="4209719"/>
                </a:cubicBezTo>
                <a:cubicBezTo>
                  <a:pt x="6694" y="4099371"/>
                  <a:pt x="16610" y="3989024"/>
                  <a:pt x="26398" y="3879186"/>
                </a:cubicBezTo>
                <a:cubicBezTo>
                  <a:pt x="34026" y="3808731"/>
                  <a:pt x="36060" y="3737781"/>
                  <a:pt x="32501" y="3667009"/>
                </a:cubicBezTo>
                <a:cubicBezTo>
                  <a:pt x="28051" y="3610818"/>
                  <a:pt x="21059" y="3554755"/>
                  <a:pt x="19788" y="3498437"/>
                </a:cubicBezTo>
                <a:cubicBezTo>
                  <a:pt x="17627" y="3398006"/>
                  <a:pt x="18390" y="3297701"/>
                  <a:pt x="24237" y="3197143"/>
                </a:cubicBezTo>
                <a:cubicBezTo>
                  <a:pt x="27162" y="3146928"/>
                  <a:pt x="32119" y="3096966"/>
                  <a:pt x="34026" y="3046242"/>
                </a:cubicBezTo>
                <a:cubicBezTo>
                  <a:pt x="35933" y="2995518"/>
                  <a:pt x="40001" y="2944413"/>
                  <a:pt x="28433" y="2894578"/>
                </a:cubicBezTo>
                <a:cubicBezTo>
                  <a:pt x="8855" y="2810038"/>
                  <a:pt x="23220" y="2725879"/>
                  <a:pt x="27415" y="2641593"/>
                </a:cubicBezTo>
                <a:cubicBezTo>
                  <a:pt x="29958" y="2589217"/>
                  <a:pt x="45214" y="2535568"/>
                  <a:pt x="31738" y="2484717"/>
                </a:cubicBezTo>
                <a:cubicBezTo>
                  <a:pt x="10507" y="2405008"/>
                  <a:pt x="24492" y="2326951"/>
                  <a:pt x="31738" y="2248513"/>
                </a:cubicBezTo>
                <a:cubicBezTo>
                  <a:pt x="40218" y="2174283"/>
                  <a:pt x="38768" y="2099252"/>
                  <a:pt x="27415" y="2025403"/>
                </a:cubicBezTo>
                <a:cubicBezTo>
                  <a:pt x="12986" y="1952165"/>
                  <a:pt x="12986" y="1876803"/>
                  <a:pt x="27415" y="1803565"/>
                </a:cubicBezTo>
                <a:cubicBezTo>
                  <a:pt x="39276" y="1743102"/>
                  <a:pt x="40598" y="1681038"/>
                  <a:pt x="31356" y="1620119"/>
                </a:cubicBezTo>
                <a:cubicBezTo>
                  <a:pt x="25127" y="1576514"/>
                  <a:pt x="13940" y="1533163"/>
                  <a:pt x="12414" y="1489558"/>
                </a:cubicBezTo>
                <a:cubicBezTo>
                  <a:pt x="9262" y="1398420"/>
                  <a:pt x="11118" y="1307167"/>
                  <a:pt x="18008" y="1216233"/>
                </a:cubicBezTo>
                <a:cubicBezTo>
                  <a:pt x="26017" y="1112496"/>
                  <a:pt x="41400" y="1009268"/>
                  <a:pt x="30721" y="904896"/>
                </a:cubicBezTo>
                <a:cubicBezTo>
                  <a:pt x="27162" y="869046"/>
                  <a:pt x="19661" y="833323"/>
                  <a:pt x="18771" y="797346"/>
                </a:cubicBezTo>
                <a:cubicBezTo>
                  <a:pt x="17118" y="730095"/>
                  <a:pt x="16737" y="663607"/>
                  <a:pt x="20169" y="593941"/>
                </a:cubicBezTo>
                <a:cubicBezTo>
                  <a:pt x="23602" y="524274"/>
                  <a:pt x="38348" y="451938"/>
                  <a:pt x="28433" y="383798"/>
                </a:cubicBezTo>
                <a:cubicBezTo>
                  <a:pt x="18516" y="315657"/>
                  <a:pt x="24873" y="248406"/>
                  <a:pt x="31229" y="181410"/>
                </a:cubicBezTo>
                <a:cubicBezTo>
                  <a:pt x="34344" y="149565"/>
                  <a:pt x="36410" y="118069"/>
                  <a:pt x="35854" y="8670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6371984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8" name="Rectangle 2054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5FF3B1-FAF9-3850-DEEB-4602982526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Thank you for your attention</a:t>
            </a:r>
          </a:p>
        </p:txBody>
      </p:sp>
      <p:sp>
        <p:nvSpPr>
          <p:cNvPr id="2057" name="Rectangle 2056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59" name="Rectangle 2058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2050" name="Picture 2" descr="Thank You Images - Free Download on Freepik">
            <a:extLst>
              <a:ext uri="{FF2B5EF4-FFF2-40B4-BE49-F238E27FC236}">
                <a16:creationId xmlns:a16="http://schemas.microsoft.com/office/drawing/2014/main" id="{57F2185A-A59B-FA93-0A41-9793BD866D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64608" y="1068399"/>
            <a:ext cx="6846363" cy="4569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61594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15A13C-2864-3C1E-B006-17491B3B5E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pl-PL" sz="5000"/>
              <a:t>Product description </a:t>
            </a:r>
            <a:endParaRPr lang="da-DK" sz="5000"/>
          </a:p>
        </p:txBody>
      </p:sp>
      <p:sp>
        <p:nvSpPr>
          <p:cNvPr id="21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C844DCB-2DCB-13C4-42D9-147ACA7683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547872"/>
          </a:xfrm>
        </p:spPr>
        <p:txBody>
          <a:bodyPr anchor="t">
            <a:normAutofit/>
          </a:bodyPr>
          <a:lstStyle/>
          <a:p>
            <a:r>
              <a:rPr lang="pl-PL" sz="2200" dirty="0"/>
              <a:t>Touchless</a:t>
            </a:r>
          </a:p>
          <a:p>
            <a:r>
              <a:rPr lang="pl-PL" sz="2200" dirty="0"/>
              <a:t>Color-sorting function</a:t>
            </a:r>
          </a:p>
          <a:p>
            <a:r>
              <a:rPr lang="pl-PL" sz="2200" dirty="0"/>
              <a:t>Eye – catching</a:t>
            </a:r>
          </a:p>
          <a:p>
            <a:r>
              <a:rPr lang="pl-PL" sz="2200" dirty="0"/>
              <a:t>Unique combination of components</a:t>
            </a:r>
            <a:endParaRPr lang="en-US" sz="22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6AC92D1-FBB7-E31D-9742-B0B17AB8BC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2449" y="640080"/>
            <a:ext cx="4992165" cy="557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0607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9">
            <a:extLst>
              <a:ext uri="{FF2B5EF4-FFF2-40B4-BE49-F238E27FC236}">
                <a16:creationId xmlns:a16="http://schemas.microsoft.com/office/drawing/2014/main" id="{022BDE4A-8A20-4A69-9C5A-581C82036A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1B270B3-D3CC-36CC-70E1-C72A8ED539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7887" r="-3" b="-3"/>
          <a:stretch/>
        </p:blipFill>
        <p:spPr>
          <a:xfrm>
            <a:off x="1496786" y="366450"/>
            <a:ext cx="9443357" cy="6330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7687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5027D6A-E8E4-5309-EF42-9BD9013072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827" r="11829" b="2"/>
          <a:stretch/>
        </p:blipFill>
        <p:spPr>
          <a:xfrm>
            <a:off x="6176433" y="10"/>
            <a:ext cx="6015567" cy="3920034"/>
          </a:xfrm>
          <a:custGeom>
            <a:avLst/>
            <a:gdLst/>
            <a:ahLst/>
            <a:cxnLst/>
            <a:rect l="l" t="t" r="r" b="b"/>
            <a:pathLst>
              <a:path w="6015567" h="3920044">
                <a:moveTo>
                  <a:pt x="0" y="0"/>
                </a:moveTo>
                <a:lnTo>
                  <a:pt x="6015567" y="0"/>
                </a:lnTo>
                <a:lnTo>
                  <a:pt x="6015567" y="3920044"/>
                </a:lnTo>
                <a:lnTo>
                  <a:pt x="2469659" y="3920044"/>
                </a:lnTo>
                <a:lnTo>
                  <a:pt x="2469659" y="3103224"/>
                </a:lnTo>
                <a:lnTo>
                  <a:pt x="0" y="3103224"/>
                </a:lnTo>
                <a:close/>
              </a:path>
            </a:pathLst>
          </a:cu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8AB2AAF-FD1D-907E-2EC6-72BCD5D5C6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50" r="-2" b="-2"/>
          <a:stretch/>
        </p:blipFill>
        <p:spPr>
          <a:xfrm>
            <a:off x="20" y="4069976"/>
            <a:ext cx="3535311" cy="27880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8EEFD45-A966-549F-ABCF-AD58500F939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715" r="2" b="2"/>
          <a:stretch/>
        </p:blipFill>
        <p:spPr>
          <a:xfrm>
            <a:off x="3696199" y="3257176"/>
            <a:ext cx="4789093" cy="36008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2920656-77D5-E4FF-6ADA-54F9E7B1B65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672" r="9190" b="-1"/>
          <a:stretch/>
        </p:blipFill>
        <p:spPr>
          <a:xfrm>
            <a:off x="1" y="10"/>
            <a:ext cx="6015567" cy="3920034"/>
          </a:xfrm>
          <a:custGeom>
            <a:avLst/>
            <a:gdLst/>
            <a:ahLst/>
            <a:cxnLst/>
            <a:rect l="l" t="t" r="r" b="b"/>
            <a:pathLst>
              <a:path w="6015567" h="3920044">
                <a:moveTo>
                  <a:pt x="0" y="0"/>
                </a:moveTo>
                <a:lnTo>
                  <a:pt x="6015567" y="0"/>
                </a:lnTo>
                <a:lnTo>
                  <a:pt x="6015567" y="3103224"/>
                </a:lnTo>
                <a:lnTo>
                  <a:pt x="3545908" y="3103224"/>
                </a:lnTo>
                <a:lnTo>
                  <a:pt x="3545908" y="3920044"/>
                </a:lnTo>
                <a:lnTo>
                  <a:pt x="0" y="3920044"/>
                </a:lnTo>
                <a:close/>
              </a:path>
            </a:pathLst>
          </a:cu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2B49547-2D9B-E8E0-EE74-02D3B6E84BB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2291" r="2" b="10066"/>
          <a:stretch/>
        </p:blipFill>
        <p:spPr>
          <a:xfrm>
            <a:off x="8646161" y="4069976"/>
            <a:ext cx="3545840" cy="2788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2092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4">
            <a:extLst>
              <a:ext uri="{FF2B5EF4-FFF2-40B4-BE49-F238E27FC236}">
                <a16:creationId xmlns:a16="http://schemas.microsoft.com/office/drawing/2014/main" id="{1ADBED98-8EE0-9BC2-CEDA-DB3D386A51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9143" y="466160"/>
            <a:ext cx="7338303" cy="5925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7507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246553-68D6-F2E6-E61F-9ED03B285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                  Code implementation</a:t>
            </a:r>
            <a:endParaRPr lang="da-D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18C83A-132C-E1CF-EDBE-0A562A96A4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6125"/>
            <a:ext cx="7340600" cy="4351338"/>
          </a:xfrm>
        </p:spPr>
        <p:txBody>
          <a:bodyPr>
            <a:normAutofit fontScale="70000" lnSpcReduction="20000"/>
          </a:bodyPr>
          <a:lstStyle/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21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void loop() {</a:t>
            </a:r>
            <a:endParaRPr lang="da-DK" sz="2100" b="1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21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if (</a:t>
            </a:r>
            <a:r>
              <a:rPr lang="en-US" sz="2100" b="1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sensor.read</a:t>
            </a:r>
            <a:r>
              <a:rPr lang="en-US" sz="21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() &lt;= 100) { // Start the sorting process </a:t>
            </a:r>
            <a:endParaRPr lang="pl-PL" sz="2100" b="1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pl-PL" sz="21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US" sz="2100" b="1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servo.write</a:t>
            </a:r>
            <a:r>
              <a:rPr lang="en-US" sz="21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(150); //</a:t>
            </a:r>
            <a:r>
              <a:rPr lang="pl-PL" sz="2100" b="1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starting positiom</a:t>
            </a:r>
            <a:endParaRPr lang="da-DK" sz="2100" b="1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21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delay(500);</a:t>
            </a:r>
            <a:endParaRPr lang="pl-PL" sz="2100" b="1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21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for (int </a:t>
            </a:r>
            <a:r>
              <a:rPr lang="en-US" sz="2100" b="1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US" sz="21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= 150; </a:t>
            </a:r>
            <a:r>
              <a:rPr lang="en-US" sz="2100" b="1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US" sz="21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&gt;= 65; </a:t>
            </a:r>
            <a:r>
              <a:rPr lang="en-US" sz="2100" b="1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US" sz="21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--) { //  position of color sensor</a:t>
            </a:r>
            <a:endParaRPr lang="da-DK" sz="2100" b="1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21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}</a:t>
            </a:r>
            <a:endParaRPr lang="da-DK" sz="2100" b="1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21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delay(1000);</a:t>
            </a:r>
            <a:endParaRPr lang="pl-PL" sz="2100" b="1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pl-PL" sz="21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US" sz="21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color = </a:t>
            </a:r>
            <a:r>
              <a:rPr lang="en-US" sz="2100" b="1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readColor</a:t>
            </a:r>
            <a:r>
              <a:rPr lang="en-US" sz="21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(); </a:t>
            </a:r>
            <a:endParaRPr lang="da-DK" sz="2100" b="1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21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delay(500);</a:t>
            </a:r>
            <a:endParaRPr lang="pl-PL" sz="2100" b="1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21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switch (color) {</a:t>
            </a:r>
            <a:endParaRPr lang="da-DK" sz="2100" b="1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da-DK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FCB177-C409-667B-0A03-BC582FBF878F}"/>
              </a:ext>
            </a:extLst>
          </p:cNvPr>
          <p:cNvSpPr txBox="1"/>
          <p:nvPr/>
        </p:nvSpPr>
        <p:spPr>
          <a:xfrm>
            <a:off x="6356350" y="2329567"/>
            <a:ext cx="5651500" cy="29065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16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case 1:</a:t>
            </a:r>
            <a:endParaRPr lang="da-DK" sz="1600" b="1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16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servo1.write(45); </a:t>
            </a:r>
            <a:endParaRPr lang="pl-PL" sz="1600" b="1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pl-PL" sz="16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da-DK" sz="16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for (int i = 0; i &lt; NUM_LEDS; i++) {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da-DK" sz="16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</a:t>
            </a:r>
            <a:r>
              <a:rPr lang="en-US" sz="1600" b="1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leds</a:t>
            </a:r>
            <a:r>
              <a:rPr lang="en-US" sz="16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[</a:t>
            </a:r>
            <a:r>
              <a:rPr lang="en-US" sz="1600" b="1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US" sz="16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] = CRGB::Red;   // Set the LED color to red</a:t>
            </a:r>
            <a:endParaRPr lang="da-DK" sz="1600" b="1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16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}</a:t>
            </a:r>
            <a:endParaRPr lang="da-DK" sz="1600" b="1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16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US" sz="1600" b="1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FastLED.show</a:t>
            </a:r>
            <a:r>
              <a:rPr lang="en-US" sz="16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();          // </a:t>
            </a:r>
            <a:r>
              <a:rPr lang="pl-PL" sz="16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turn LEDS with red 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pl-PL" sz="1600" b="1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</a:t>
            </a:r>
            <a:r>
              <a:rPr lang="en-US" sz="16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delay(500);</a:t>
            </a:r>
            <a:endParaRPr lang="da-DK" sz="1600" b="1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16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break;</a:t>
            </a:r>
            <a:endParaRPr lang="da-DK" sz="1600" dirty="0"/>
          </a:p>
        </p:txBody>
      </p:sp>
    </p:spTree>
    <p:extLst>
      <p:ext uri="{BB962C8B-B14F-4D97-AF65-F5344CB8AC3E}">
        <p14:creationId xmlns:p14="http://schemas.microsoft.com/office/powerpoint/2010/main" val="2575560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4">
            <a:extLst>
              <a:ext uri="{FF2B5EF4-FFF2-40B4-BE49-F238E27FC236}">
                <a16:creationId xmlns:a16="http://schemas.microsoft.com/office/drawing/2014/main" id="{1E9986A5-A7D1-4022-BAC0-885FB7A141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34F8B4-B430-48D6-64F1-3A20853009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" b="19025"/>
          <a:stretch/>
        </p:blipFill>
        <p:spPr>
          <a:xfrm>
            <a:off x="20" y="-1"/>
            <a:ext cx="3975444" cy="4306593"/>
          </a:xfrm>
          <a:custGeom>
            <a:avLst/>
            <a:gdLst/>
            <a:ahLst/>
            <a:cxnLst/>
            <a:rect l="l" t="t" r="r" b="b"/>
            <a:pathLst>
              <a:path w="3975464" h="4365555">
                <a:moveTo>
                  <a:pt x="0" y="0"/>
                </a:moveTo>
                <a:lnTo>
                  <a:pt x="3954724" y="0"/>
                </a:lnTo>
                <a:lnTo>
                  <a:pt x="3944328" y="441228"/>
                </a:lnTo>
                <a:cubicBezTo>
                  <a:pt x="3942781" y="508796"/>
                  <a:pt x="3939430" y="576877"/>
                  <a:pt x="3951159" y="643804"/>
                </a:cubicBezTo>
                <a:cubicBezTo>
                  <a:pt x="3980543" y="810736"/>
                  <a:pt x="3979900" y="978310"/>
                  <a:pt x="3967011" y="1146396"/>
                </a:cubicBezTo>
                <a:cubicBezTo>
                  <a:pt x="3954123" y="1321150"/>
                  <a:pt x="3931569" y="1495262"/>
                  <a:pt x="3940203" y="1671170"/>
                </a:cubicBezTo>
                <a:cubicBezTo>
                  <a:pt x="3945230" y="1770534"/>
                  <a:pt x="3953091" y="1869643"/>
                  <a:pt x="3953091" y="1969263"/>
                </a:cubicBezTo>
                <a:cubicBezTo>
                  <a:pt x="3955799" y="2447623"/>
                  <a:pt x="3948581" y="2926496"/>
                  <a:pt x="3959665" y="3405241"/>
                </a:cubicBezTo>
                <a:cubicBezTo>
                  <a:pt x="3962629" y="3529479"/>
                  <a:pt x="3949097" y="3653076"/>
                  <a:pt x="3946777" y="3777057"/>
                </a:cubicBezTo>
                <a:cubicBezTo>
                  <a:pt x="3944973" y="3878089"/>
                  <a:pt x="3947873" y="3979056"/>
                  <a:pt x="3950499" y="4080023"/>
                </a:cubicBezTo>
                <a:lnTo>
                  <a:pt x="3952324" y="4346210"/>
                </a:lnTo>
                <a:lnTo>
                  <a:pt x="3923793" y="4344582"/>
                </a:lnTo>
                <a:cubicBezTo>
                  <a:pt x="3869166" y="4337251"/>
                  <a:pt x="3813841" y="4336693"/>
                  <a:pt x="3759075" y="4342933"/>
                </a:cubicBezTo>
                <a:cubicBezTo>
                  <a:pt x="3703277" y="4347626"/>
                  <a:pt x="3647607" y="4354981"/>
                  <a:pt x="3591682" y="4357645"/>
                </a:cubicBezTo>
                <a:cubicBezTo>
                  <a:pt x="3349688" y="4370998"/>
                  <a:pt x="3107046" y="4367447"/>
                  <a:pt x="2865549" y="4346991"/>
                </a:cubicBezTo>
                <a:cubicBezTo>
                  <a:pt x="2661378" y="4329084"/>
                  <a:pt x="2456048" y="4328501"/>
                  <a:pt x="2251775" y="4345215"/>
                </a:cubicBezTo>
                <a:cubicBezTo>
                  <a:pt x="2200819" y="4349148"/>
                  <a:pt x="2149862" y="4359293"/>
                  <a:pt x="2098906" y="4351937"/>
                </a:cubicBezTo>
                <a:cubicBezTo>
                  <a:pt x="2025044" y="4342895"/>
                  <a:pt x="1950494" y="4340688"/>
                  <a:pt x="1876224" y="4345343"/>
                </a:cubicBezTo>
                <a:cubicBezTo>
                  <a:pt x="1700042" y="4352318"/>
                  <a:pt x="1523986" y="4361576"/>
                  <a:pt x="1347676" y="4359039"/>
                </a:cubicBezTo>
                <a:cubicBezTo>
                  <a:pt x="1064484" y="4355108"/>
                  <a:pt x="781420" y="4341031"/>
                  <a:pt x="498101" y="4351430"/>
                </a:cubicBezTo>
                <a:cubicBezTo>
                  <a:pt x="364340" y="4356376"/>
                  <a:pt x="230578" y="4360752"/>
                  <a:pt x="96817" y="4355568"/>
                </a:cubicBezTo>
                <a:lnTo>
                  <a:pt x="0" y="4349268"/>
                </a:lnTo>
                <a:close/>
              </a:path>
            </a:pathLst>
          </a:cu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E867CE6-F05C-0F36-5BB1-D02AA43281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" b="16597"/>
          <a:stretch/>
        </p:blipFill>
        <p:spPr>
          <a:xfrm>
            <a:off x="4148881" y="-1"/>
            <a:ext cx="3872656" cy="4306594"/>
          </a:xfrm>
          <a:custGeom>
            <a:avLst/>
            <a:gdLst/>
            <a:ahLst/>
            <a:cxnLst/>
            <a:rect l="l" t="t" r="r" b="b"/>
            <a:pathLst>
              <a:path w="3872656" h="4370715">
                <a:moveTo>
                  <a:pt x="9308" y="0"/>
                </a:moveTo>
                <a:lnTo>
                  <a:pt x="3851998" y="0"/>
                </a:lnTo>
                <a:lnTo>
                  <a:pt x="3841520" y="444702"/>
                </a:lnTo>
                <a:cubicBezTo>
                  <a:pt x="3839973" y="512270"/>
                  <a:pt x="3836622" y="580351"/>
                  <a:pt x="3848351" y="647278"/>
                </a:cubicBezTo>
                <a:cubicBezTo>
                  <a:pt x="3877736" y="814210"/>
                  <a:pt x="3877092" y="981784"/>
                  <a:pt x="3864203" y="1149870"/>
                </a:cubicBezTo>
                <a:cubicBezTo>
                  <a:pt x="3851315" y="1324624"/>
                  <a:pt x="3828761" y="1498736"/>
                  <a:pt x="3837395" y="1674644"/>
                </a:cubicBezTo>
                <a:cubicBezTo>
                  <a:pt x="3842422" y="1774008"/>
                  <a:pt x="3850284" y="1873117"/>
                  <a:pt x="3850284" y="1972737"/>
                </a:cubicBezTo>
                <a:cubicBezTo>
                  <a:pt x="3852991" y="2451097"/>
                  <a:pt x="3845773" y="2929970"/>
                  <a:pt x="3856857" y="3408715"/>
                </a:cubicBezTo>
                <a:cubicBezTo>
                  <a:pt x="3859821" y="3532953"/>
                  <a:pt x="3846289" y="3656550"/>
                  <a:pt x="3843969" y="3780531"/>
                </a:cubicBezTo>
                <a:cubicBezTo>
                  <a:pt x="3842165" y="3881563"/>
                  <a:pt x="3845065" y="3982530"/>
                  <a:pt x="3847691" y="4083497"/>
                </a:cubicBezTo>
                <a:lnTo>
                  <a:pt x="3849494" y="4346466"/>
                </a:lnTo>
                <a:lnTo>
                  <a:pt x="3739963" y="4345485"/>
                </a:lnTo>
                <a:cubicBezTo>
                  <a:pt x="3702780" y="4346420"/>
                  <a:pt x="3665581" y="4348259"/>
                  <a:pt x="3628383" y="4349908"/>
                </a:cubicBezTo>
                <a:cubicBezTo>
                  <a:pt x="3508316" y="4356655"/>
                  <a:pt x="3387918" y="4354828"/>
                  <a:pt x="3268119" y="4344454"/>
                </a:cubicBezTo>
                <a:cubicBezTo>
                  <a:pt x="3196206" y="4335589"/>
                  <a:pt x="3123466" y="4335589"/>
                  <a:pt x="3051553" y="4344454"/>
                </a:cubicBezTo>
                <a:cubicBezTo>
                  <a:pt x="2869715" y="4368829"/>
                  <a:pt x="2685977" y="4376260"/>
                  <a:pt x="2502751" y="4366648"/>
                </a:cubicBezTo>
                <a:cubicBezTo>
                  <a:pt x="2288987" y="4357263"/>
                  <a:pt x="2075733" y="4337859"/>
                  <a:pt x="1861843" y="4332533"/>
                </a:cubicBezTo>
                <a:cubicBezTo>
                  <a:pt x="1726297" y="4329109"/>
                  <a:pt x="1589733" y="4319851"/>
                  <a:pt x="1455972" y="4342552"/>
                </a:cubicBezTo>
                <a:cubicBezTo>
                  <a:pt x="1319536" y="4365887"/>
                  <a:pt x="1184374" y="4354980"/>
                  <a:pt x="1048318" y="4348258"/>
                </a:cubicBezTo>
                <a:cubicBezTo>
                  <a:pt x="946532" y="4340953"/>
                  <a:pt x="844365" y="4340953"/>
                  <a:pt x="742578" y="4348258"/>
                </a:cubicBezTo>
                <a:cubicBezTo>
                  <a:pt x="618869" y="4360661"/>
                  <a:pt x="494432" y="4364263"/>
                  <a:pt x="370214" y="4359038"/>
                </a:cubicBezTo>
                <a:cubicBezTo>
                  <a:pt x="296007" y="4355170"/>
                  <a:pt x="221738" y="4351270"/>
                  <a:pt x="147421" y="4348702"/>
                </a:cubicBezTo>
                <a:lnTo>
                  <a:pt x="13040" y="4347289"/>
                </a:lnTo>
                <a:lnTo>
                  <a:pt x="371" y="4103870"/>
                </a:lnTo>
                <a:cubicBezTo>
                  <a:pt x="-757" y="4012134"/>
                  <a:pt x="886" y="3920334"/>
                  <a:pt x="2690" y="3828598"/>
                </a:cubicBezTo>
                <a:cubicBezTo>
                  <a:pt x="5913" y="3670768"/>
                  <a:pt x="16095" y="3513067"/>
                  <a:pt x="20090" y="3355238"/>
                </a:cubicBezTo>
                <a:cubicBezTo>
                  <a:pt x="25761" y="3127790"/>
                  <a:pt x="3336" y="2900469"/>
                  <a:pt x="10940" y="2573142"/>
                </a:cubicBezTo>
                <a:cubicBezTo>
                  <a:pt x="20218" y="2391979"/>
                  <a:pt x="14032" y="2111578"/>
                  <a:pt x="14677" y="1830024"/>
                </a:cubicBezTo>
                <a:cubicBezTo>
                  <a:pt x="15451" y="1640269"/>
                  <a:pt x="5268" y="1450771"/>
                  <a:pt x="6171" y="1261145"/>
                </a:cubicBezTo>
                <a:cubicBezTo>
                  <a:pt x="6815" y="1121522"/>
                  <a:pt x="19961" y="982540"/>
                  <a:pt x="25374" y="843301"/>
                </a:cubicBezTo>
                <a:cubicBezTo>
                  <a:pt x="30078" y="673215"/>
                  <a:pt x="25426" y="502988"/>
                  <a:pt x="11455" y="333401"/>
                </a:cubicBezTo>
                <a:cubicBezTo>
                  <a:pt x="4817" y="239678"/>
                  <a:pt x="5623" y="145890"/>
                  <a:pt x="8088" y="52087"/>
                </a:cubicBezTo>
                <a:close/>
              </a:path>
            </a:pathLst>
          </a:cu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FE5198A-842A-B2B0-CA01-1CF1C60E7A0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-4" b="19189"/>
          <a:stretch/>
        </p:blipFill>
        <p:spPr>
          <a:xfrm>
            <a:off x="8194953" y="-1"/>
            <a:ext cx="3997047" cy="4306593"/>
          </a:xfrm>
          <a:custGeom>
            <a:avLst/>
            <a:gdLst/>
            <a:ahLst/>
            <a:cxnLst/>
            <a:rect l="l" t="t" r="r" b="b"/>
            <a:pathLst>
              <a:path w="3997047" h="4358703">
                <a:moveTo>
                  <a:pt x="9389" y="0"/>
                </a:moveTo>
                <a:lnTo>
                  <a:pt x="3997047" y="0"/>
                </a:lnTo>
                <a:lnTo>
                  <a:pt x="3997047" y="4347477"/>
                </a:lnTo>
                <a:lnTo>
                  <a:pt x="3922844" y="4341211"/>
                </a:lnTo>
                <a:cubicBezTo>
                  <a:pt x="3821334" y="4336140"/>
                  <a:pt x="3719771" y="4340396"/>
                  <a:pt x="3618208" y="4343440"/>
                </a:cubicBezTo>
                <a:cubicBezTo>
                  <a:pt x="3488013" y="4347245"/>
                  <a:pt x="3357819" y="4358659"/>
                  <a:pt x="3227370" y="4344455"/>
                </a:cubicBezTo>
                <a:cubicBezTo>
                  <a:pt x="3152388" y="4335717"/>
                  <a:pt x="3076577" y="4336833"/>
                  <a:pt x="3001887" y="4347752"/>
                </a:cubicBezTo>
                <a:cubicBezTo>
                  <a:pt x="2932216" y="4357340"/>
                  <a:pt x="2861768" y="4360092"/>
                  <a:pt x="2791563" y="4355995"/>
                </a:cubicBezTo>
                <a:cubicBezTo>
                  <a:pt x="2658694" y="4350416"/>
                  <a:pt x="2524678" y="4346991"/>
                  <a:pt x="2391171" y="4351303"/>
                </a:cubicBezTo>
                <a:cubicBezTo>
                  <a:pt x="2185433" y="4357898"/>
                  <a:pt x="1979696" y="4363985"/>
                  <a:pt x="1773830" y="4351303"/>
                </a:cubicBezTo>
                <a:cubicBezTo>
                  <a:pt x="1620961" y="4342172"/>
                  <a:pt x="1468090" y="4341031"/>
                  <a:pt x="1315220" y="4345723"/>
                </a:cubicBezTo>
                <a:cubicBezTo>
                  <a:pt x="1162350" y="4350416"/>
                  <a:pt x="1009480" y="4359927"/>
                  <a:pt x="856610" y="4351303"/>
                </a:cubicBezTo>
                <a:cubicBezTo>
                  <a:pt x="678261" y="4341158"/>
                  <a:pt x="499913" y="4342933"/>
                  <a:pt x="321565" y="4344708"/>
                </a:cubicBezTo>
                <a:cubicBezTo>
                  <a:pt x="235449" y="4345596"/>
                  <a:pt x="149428" y="4348323"/>
                  <a:pt x="63422" y="4349686"/>
                </a:cubicBezTo>
                <a:lnTo>
                  <a:pt x="12951" y="4349060"/>
                </a:lnTo>
                <a:lnTo>
                  <a:pt x="371" y="4107346"/>
                </a:lnTo>
                <a:cubicBezTo>
                  <a:pt x="-757" y="4015610"/>
                  <a:pt x="887" y="3923810"/>
                  <a:pt x="2691" y="3832074"/>
                </a:cubicBezTo>
                <a:cubicBezTo>
                  <a:pt x="5913" y="3674244"/>
                  <a:pt x="16095" y="3516543"/>
                  <a:pt x="20090" y="3358714"/>
                </a:cubicBezTo>
                <a:cubicBezTo>
                  <a:pt x="25761" y="3131266"/>
                  <a:pt x="3336" y="2903945"/>
                  <a:pt x="10940" y="2576618"/>
                </a:cubicBezTo>
                <a:cubicBezTo>
                  <a:pt x="20219" y="2395455"/>
                  <a:pt x="14032" y="2115054"/>
                  <a:pt x="14677" y="1833500"/>
                </a:cubicBezTo>
                <a:cubicBezTo>
                  <a:pt x="15451" y="1643745"/>
                  <a:pt x="5269" y="1454247"/>
                  <a:pt x="6171" y="1264621"/>
                </a:cubicBezTo>
                <a:cubicBezTo>
                  <a:pt x="6815" y="1124998"/>
                  <a:pt x="19961" y="986016"/>
                  <a:pt x="25375" y="846777"/>
                </a:cubicBezTo>
                <a:cubicBezTo>
                  <a:pt x="30078" y="676691"/>
                  <a:pt x="25426" y="506464"/>
                  <a:pt x="11455" y="336877"/>
                </a:cubicBezTo>
                <a:cubicBezTo>
                  <a:pt x="4818" y="243154"/>
                  <a:pt x="5623" y="149366"/>
                  <a:pt x="8088" y="55563"/>
                </a:cubicBezTo>
                <a:close/>
              </a:path>
            </a:pathLst>
          </a:custGeom>
        </p:spPr>
      </p:pic>
      <p:sp>
        <p:nvSpPr>
          <p:cNvPr id="27" name="sketch line">
            <a:extLst>
              <a:ext uri="{FF2B5EF4-FFF2-40B4-BE49-F238E27FC236}">
                <a16:creationId xmlns:a16="http://schemas.microsoft.com/office/drawing/2014/main" id="{D2758DA7-6A89-49A1-B9F5-546D993242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422904" y="5413767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FDD62A-50E0-6B69-CF3B-8D9F85F94F18}"/>
              </a:ext>
            </a:extLst>
          </p:cNvPr>
          <p:cNvSpPr txBox="1"/>
          <p:nvPr/>
        </p:nvSpPr>
        <p:spPr>
          <a:xfrm>
            <a:off x="4413582" y="4544570"/>
            <a:ext cx="7147481" cy="17038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b="0" i="0">
                <a:effectLst/>
              </a:rPr>
              <a:t>By incorporating a distance sensor, color sensor, and two micro servos, I developed a system to sort candy by color using C++ programming. The Arduino microcontroller executed the code effectively. To provide a visual indication, LED stripes were installed to display the detected color. The dispenser operates smoothly and accomplishes its intended purpose.</a:t>
            </a:r>
            <a:endParaRPr lang="en-US" sz="1900" b="0" i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4101111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9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6AE12B-7098-F9D1-A283-1DB4083C2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pl-PL" sz="4200"/>
              <a:t>C</a:t>
            </a:r>
            <a:r>
              <a:rPr lang="da-DK" sz="4200"/>
              <a:t>hallenges along the way</a:t>
            </a:r>
          </a:p>
        </p:txBody>
      </p:sp>
      <p:sp>
        <p:nvSpPr>
          <p:cNvPr id="15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C6D5BA-748C-B25A-4F50-CDCDAC21F6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r>
              <a:rPr lang="pl-PL" sz="2200"/>
              <a:t>Adjusting and understanding the color sensor</a:t>
            </a:r>
          </a:p>
          <a:p>
            <a:r>
              <a:rPr lang="pl-PL" sz="2200"/>
              <a:t>Finding right type od candies</a:t>
            </a:r>
          </a:p>
          <a:p>
            <a:r>
              <a:rPr lang="pl-PL" sz="2200"/>
              <a:t>Hardware instalations</a:t>
            </a:r>
          </a:p>
          <a:p>
            <a:endParaRPr lang="da-DK" sz="22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2B0C74-1426-CF7B-5640-91B2B7ABF2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943661"/>
            <a:ext cx="6903720" cy="4970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5505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E57E4A-BD1C-38F4-FE8D-313FE6F31F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pl-PL" sz="5400"/>
              <a:t>Future Perspectives</a:t>
            </a:r>
            <a:endParaRPr lang="da-DK" sz="5400"/>
          </a:p>
        </p:txBody>
      </p:sp>
      <p:sp>
        <p:nvSpPr>
          <p:cNvPr id="1033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D0F3E8-9B18-A60C-3B84-DE82140D6F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 lnSpcReduction="10000"/>
          </a:bodyPr>
          <a:lstStyle/>
          <a:p>
            <a:r>
              <a:rPr lang="pl-PL" sz="2200" dirty="0"/>
              <a:t> Adding more colors</a:t>
            </a:r>
          </a:p>
          <a:p>
            <a:r>
              <a:rPr lang="pl-PL" sz="2200" dirty="0"/>
              <a:t>Implementing tof sensor for every color’s tube</a:t>
            </a:r>
          </a:p>
          <a:p>
            <a:r>
              <a:rPr lang="pl-PL" sz="2200" dirty="0"/>
              <a:t>Preparing seperate tubes for different size’s of candies</a:t>
            </a:r>
          </a:p>
          <a:p>
            <a:r>
              <a:rPr lang="pl-PL" sz="2200" dirty="0"/>
              <a:t>Using solid material</a:t>
            </a:r>
          </a:p>
          <a:p>
            <a:r>
              <a:rPr lang="pl-PL" sz="2200" dirty="0"/>
              <a:t>Closing the box, revealing only distance sensor</a:t>
            </a:r>
          </a:p>
          <a:p>
            <a:r>
              <a:rPr lang="pl-PL" sz="2200" dirty="0"/>
              <a:t>Adjusting delays</a:t>
            </a:r>
            <a:endParaRPr lang="da-DK" sz="2200" dirty="0"/>
          </a:p>
        </p:txBody>
      </p:sp>
      <p:pic>
        <p:nvPicPr>
          <p:cNvPr id="1026" name="Picture 2" descr="CINET webinar “Future Perspective Textile Service” June 14">
            <a:extLst>
              <a:ext uri="{FF2B5EF4-FFF2-40B4-BE49-F238E27FC236}">
                <a16:creationId xmlns:a16="http://schemas.microsoft.com/office/drawing/2014/main" id="{83DE67C2-3E77-52E8-7BEF-0959CB77FB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773"/>
          <a:stretch/>
        </p:blipFill>
        <p:spPr bwMode="auto"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74472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284</Words>
  <Application>Microsoft Office PowerPoint</Application>
  <PresentationFormat>Widescreen</PresentationFormat>
  <Paragraphs>39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Touchless Candy Dispenser</vt:lpstr>
      <vt:lpstr>Product description </vt:lpstr>
      <vt:lpstr>PowerPoint Presentation</vt:lpstr>
      <vt:lpstr>PowerPoint Presentation</vt:lpstr>
      <vt:lpstr>PowerPoint Presentation</vt:lpstr>
      <vt:lpstr>                  Code implementation</vt:lpstr>
      <vt:lpstr>PowerPoint Presentation</vt:lpstr>
      <vt:lpstr>Challenges along the way</vt:lpstr>
      <vt:lpstr>Future Perspectives</vt:lpstr>
      <vt:lpstr>Thank you for your attention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Touchless Candy Dispenser</dc:title>
  <dc:creator>justyna kluska</dc:creator>
  <cp:lastModifiedBy>justyna kluska</cp:lastModifiedBy>
  <cp:revision>2</cp:revision>
  <dcterms:created xsi:type="dcterms:W3CDTF">2023-06-05T07:52:44Z</dcterms:created>
  <dcterms:modified xsi:type="dcterms:W3CDTF">2023-06-07T07:46:23Z</dcterms:modified>
</cp:coreProperties>
</file>